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4"/>
  </p:sldMasterIdLst>
  <p:sldIdLst>
    <p:sldId id="256" r:id="rId5"/>
    <p:sldId id="257" r:id="rId6"/>
    <p:sldId id="258" r:id="rId7"/>
    <p:sldId id="259" r:id="rId8"/>
    <p:sldId id="261" r:id="rId9"/>
    <p:sldId id="266" r:id="rId10"/>
    <p:sldId id="267" r:id="rId11"/>
    <p:sldId id="268" r:id="rId12"/>
    <p:sldId id="269" r:id="rId13"/>
    <p:sldId id="270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1D4BD03-3E8E-7FD9-F1FC-A58A7BCF7C37}" v="4" dt="2025-04-06T20:36:21.532"/>
    <p1510:client id="{825D5B9F-6931-980D-ACC6-E33AA1B90973}" v="3" dt="2025-04-06T21:56:01.868"/>
    <p1510:client id="{9C2E8F6B-EF05-75C4-8996-85AF23294403}" v="60" dt="2025-04-06T21:55:20.904"/>
    <p1510:client id="{FF6515E1-DD44-7663-7FDD-337D3283F8F2}" v="3" dt="2025-04-06T20:58:00.50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illiam Karl Vasel Bethke" userId="S::wbethke@purdue.edu::b559d394-9840-42b7-88db-d7367e10e022" providerId="AD" clId="Web-{9C2E8F6B-EF05-75C4-8996-85AF23294403}"/>
    <pc:docChg chg="mod addSld delSld modSld sldOrd">
      <pc:chgData name="William Karl Vasel Bethke" userId="S::wbethke@purdue.edu::b559d394-9840-42b7-88db-d7367e10e022" providerId="AD" clId="Web-{9C2E8F6B-EF05-75C4-8996-85AF23294403}" dt="2025-04-06T21:55:20.482" v="51"/>
      <pc:docMkLst>
        <pc:docMk/>
      </pc:docMkLst>
      <pc:sldChg chg="del">
        <pc:chgData name="William Karl Vasel Bethke" userId="S::wbethke@purdue.edu::b559d394-9840-42b7-88db-d7367e10e022" providerId="AD" clId="Web-{9C2E8F6B-EF05-75C4-8996-85AF23294403}" dt="2025-04-06T21:50:57.478" v="5"/>
        <pc:sldMkLst>
          <pc:docMk/>
          <pc:sldMk cId="3290069171" sldId="260"/>
        </pc:sldMkLst>
      </pc:sldChg>
      <pc:sldChg chg="del">
        <pc:chgData name="William Karl Vasel Bethke" userId="S::wbethke@purdue.edu::b559d394-9840-42b7-88db-d7367e10e022" providerId="AD" clId="Web-{9C2E8F6B-EF05-75C4-8996-85AF23294403}" dt="2025-04-06T21:50:55.650" v="4"/>
        <pc:sldMkLst>
          <pc:docMk/>
          <pc:sldMk cId="628328528" sldId="262"/>
        </pc:sldMkLst>
      </pc:sldChg>
      <pc:sldChg chg="del">
        <pc:chgData name="William Karl Vasel Bethke" userId="S::wbethke@purdue.edu::b559d394-9840-42b7-88db-d7367e10e022" providerId="AD" clId="Web-{9C2E8F6B-EF05-75C4-8996-85AF23294403}" dt="2025-04-06T21:50:52.806" v="3"/>
        <pc:sldMkLst>
          <pc:docMk/>
          <pc:sldMk cId="2024024351" sldId="263"/>
        </pc:sldMkLst>
      </pc:sldChg>
      <pc:sldChg chg="del">
        <pc:chgData name="William Karl Vasel Bethke" userId="S::wbethke@purdue.edu::b559d394-9840-42b7-88db-d7367e10e022" providerId="AD" clId="Web-{9C2E8F6B-EF05-75C4-8996-85AF23294403}" dt="2025-04-06T21:50:49.181" v="1"/>
        <pc:sldMkLst>
          <pc:docMk/>
          <pc:sldMk cId="3418553973" sldId="264"/>
        </pc:sldMkLst>
      </pc:sldChg>
      <pc:sldChg chg="del">
        <pc:chgData name="William Karl Vasel Bethke" userId="S::wbethke@purdue.edu::b559d394-9840-42b7-88db-d7367e10e022" providerId="AD" clId="Web-{9C2E8F6B-EF05-75C4-8996-85AF23294403}" dt="2025-04-06T21:50:50.853" v="2"/>
        <pc:sldMkLst>
          <pc:docMk/>
          <pc:sldMk cId="2919887401" sldId="265"/>
        </pc:sldMkLst>
      </pc:sldChg>
      <pc:sldChg chg="addSp delSp modSp add ord replId">
        <pc:chgData name="William Karl Vasel Bethke" userId="S::wbethke@purdue.edu::b559d394-9840-42b7-88db-d7367e10e022" providerId="AD" clId="Web-{9C2E8F6B-EF05-75C4-8996-85AF23294403}" dt="2025-04-06T21:55:20.482" v="51"/>
        <pc:sldMkLst>
          <pc:docMk/>
          <pc:sldMk cId="1409722139" sldId="267"/>
        </pc:sldMkLst>
        <pc:spChg chg="mod">
          <ac:chgData name="William Karl Vasel Bethke" userId="S::wbethke@purdue.edu::b559d394-9840-42b7-88db-d7367e10e022" providerId="AD" clId="Web-{9C2E8F6B-EF05-75C4-8996-85AF23294403}" dt="2025-04-06T21:51:24.900" v="19" actId="20577"/>
          <ac:spMkLst>
            <pc:docMk/>
            <pc:sldMk cId="1409722139" sldId="267"/>
            <ac:spMk id="2" creationId="{F7F58534-252F-DB24-5D2D-66F54484FEC6}"/>
          </ac:spMkLst>
        </pc:spChg>
        <pc:spChg chg="del">
          <ac:chgData name="William Karl Vasel Bethke" userId="S::wbethke@purdue.edu::b559d394-9840-42b7-88db-d7367e10e022" providerId="AD" clId="Web-{9C2E8F6B-EF05-75C4-8996-85AF23294403}" dt="2025-04-06T21:52:24.120" v="40"/>
          <ac:spMkLst>
            <pc:docMk/>
            <pc:sldMk cId="1409722139" sldId="267"/>
            <ac:spMk id="3" creationId="{E7D6F33A-47E5-8BC8-3ED5-01F6BD6DA0C1}"/>
          </ac:spMkLst>
        </pc:spChg>
        <pc:spChg chg="add del mod">
          <ac:chgData name="William Karl Vasel Bethke" userId="S::wbethke@purdue.edu::b559d394-9840-42b7-88db-d7367e10e022" providerId="AD" clId="Web-{9C2E8F6B-EF05-75C4-8996-85AF23294403}" dt="2025-04-06T21:55:20.482" v="51"/>
          <ac:spMkLst>
            <pc:docMk/>
            <pc:sldMk cId="1409722139" sldId="267"/>
            <ac:spMk id="6" creationId="{580A305C-C4E4-F4AE-031D-3056357A4F98}"/>
          </ac:spMkLst>
        </pc:spChg>
        <pc:picChg chg="add del mod ord">
          <ac:chgData name="William Karl Vasel Bethke" userId="S::wbethke@purdue.edu::b559d394-9840-42b7-88db-d7367e10e022" providerId="AD" clId="Web-{9C2E8F6B-EF05-75C4-8996-85AF23294403}" dt="2025-04-06T21:53:08.886" v="44"/>
          <ac:picMkLst>
            <pc:docMk/>
            <pc:sldMk cId="1409722139" sldId="267"/>
            <ac:picMk id="4" creationId="{1AB7133F-AC85-D0C3-06FC-6F989FD6D236}"/>
          </ac:picMkLst>
        </pc:picChg>
        <pc:picChg chg="add mod ord">
          <ac:chgData name="William Karl Vasel Bethke" userId="S::wbethke@purdue.edu::b559d394-9840-42b7-88db-d7367e10e022" providerId="AD" clId="Web-{9C2E8F6B-EF05-75C4-8996-85AF23294403}" dt="2025-04-06T21:55:20.482" v="51"/>
          <ac:picMkLst>
            <pc:docMk/>
            <pc:sldMk cId="1409722139" sldId="267"/>
            <ac:picMk id="7" creationId="{C256AD62-9C2D-E88A-0A75-DAA57376F094}"/>
          </ac:picMkLst>
        </pc:picChg>
      </pc:sldChg>
      <pc:sldChg chg="addSp delSp modSp add replId">
        <pc:chgData name="William Karl Vasel Bethke" userId="S::wbethke@purdue.edu::b559d394-9840-42b7-88db-d7367e10e022" providerId="AD" clId="Web-{9C2E8F6B-EF05-75C4-8996-85AF23294403}" dt="2025-04-06T21:53:05.589" v="43"/>
        <pc:sldMkLst>
          <pc:docMk/>
          <pc:sldMk cId="2766317005" sldId="268"/>
        </pc:sldMkLst>
        <pc:spChg chg="mod">
          <ac:chgData name="William Karl Vasel Bethke" userId="S::wbethke@purdue.edu::b559d394-9840-42b7-88db-d7367e10e022" providerId="AD" clId="Web-{9C2E8F6B-EF05-75C4-8996-85AF23294403}" dt="2025-04-06T21:51:43.666" v="32" actId="20577"/>
          <ac:spMkLst>
            <pc:docMk/>
            <pc:sldMk cId="2766317005" sldId="268"/>
            <ac:spMk id="2" creationId="{08318225-5CBA-D975-C65C-E4E00C238B77}"/>
          </ac:spMkLst>
        </pc:spChg>
        <pc:spChg chg="del">
          <ac:chgData name="William Karl Vasel Bethke" userId="S::wbethke@purdue.edu::b559d394-9840-42b7-88db-d7367e10e022" providerId="AD" clId="Web-{9C2E8F6B-EF05-75C4-8996-85AF23294403}" dt="2025-04-06T21:53:05.589" v="43"/>
          <ac:spMkLst>
            <pc:docMk/>
            <pc:sldMk cId="2766317005" sldId="268"/>
            <ac:spMk id="3" creationId="{D58F57E2-4C3A-7B8C-3840-F4886A61A80A}"/>
          </ac:spMkLst>
        </pc:spChg>
        <pc:picChg chg="add mod ord">
          <ac:chgData name="William Karl Vasel Bethke" userId="S::wbethke@purdue.edu::b559d394-9840-42b7-88db-d7367e10e022" providerId="AD" clId="Web-{9C2E8F6B-EF05-75C4-8996-85AF23294403}" dt="2025-04-06T21:53:05.589" v="43"/>
          <ac:picMkLst>
            <pc:docMk/>
            <pc:sldMk cId="2766317005" sldId="268"/>
            <ac:picMk id="4" creationId="{D1468697-E904-39A8-6054-51112E12D332}"/>
          </ac:picMkLst>
        </pc:picChg>
      </pc:sldChg>
      <pc:sldChg chg="add del replId">
        <pc:chgData name="William Karl Vasel Bethke" userId="S::wbethke@purdue.edu::b559d394-9840-42b7-88db-d7367e10e022" providerId="AD" clId="Web-{9C2E8F6B-EF05-75C4-8996-85AF23294403}" dt="2025-04-06T21:51:28.416" v="21"/>
        <pc:sldMkLst>
          <pc:docMk/>
          <pc:sldMk cId="3650835667" sldId="268"/>
        </pc:sldMkLst>
      </pc:sldChg>
      <pc:sldChg chg="add del replId">
        <pc:chgData name="William Karl Vasel Bethke" userId="S::wbethke@purdue.edu::b559d394-9840-42b7-88db-d7367e10e022" providerId="AD" clId="Web-{9C2E8F6B-EF05-75C4-8996-85AF23294403}" dt="2025-04-06T21:51:46.573" v="33"/>
        <pc:sldMkLst>
          <pc:docMk/>
          <pc:sldMk cId="2680585612" sldId="269"/>
        </pc:sldMkLst>
      </pc:sldChg>
      <pc:sldChg chg="addSp delSp modSp add replId">
        <pc:chgData name="William Karl Vasel Bethke" userId="S::wbethke@purdue.edu::b559d394-9840-42b7-88db-d7367e10e022" providerId="AD" clId="Web-{9C2E8F6B-EF05-75C4-8996-85AF23294403}" dt="2025-04-06T21:53:52.559" v="49" actId="1076"/>
        <pc:sldMkLst>
          <pc:docMk/>
          <pc:sldMk cId="3823482585" sldId="269"/>
        </pc:sldMkLst>
        <pc:spChg chg="mod">
          <ac:chgData name="William Karl Vasel Bethke" userId="S::wbethke@purdue.edu::b559d394-9840-42b7-88db-d7367e10e022" providerId="AD" clId="Web-{9C2E8F6B-EF05-75C4-8996-85AF23294403}" dt="2025-04-06T21:51:52.245" v="37" actId="20577"/>
          <ac:spMkLst>
            <pc:docMk/>
            <pc:sldMk cId="3823482585" sldId="269"/>
            <ac:spMk id="2" creationId="{C8AE2CC4-C0EA-A857-C0C6-DD8B2A00280B}"/>
          </ac:spMkLst>
        </pc:spChg>
        <pc:spChg chg="del">
          <ac:chgData name="William Karl Vasel Bethke" userId="S::wbethke@purdue.edu::b559d394-9840-42b7-88db-d7367e10e022" providerId="AD" clId="Web-{9C2E8F6B-EF05-75C4-8996-85AF23294403}" dt="2025-04-06T21:53:36.840" v="45"/>
          <ac:spMkLst>
            <pc:docMk/>
            <pc:sldMk cId="3823482585" sldId="269"/>
            <ac:spMk id="3" creationId="{0E8A5EDE-66BF-5516-A80B-6151BA9DA92D}"/>
          </ac:spMkLst>
        </pc:spChg>
        <pc:picChg chg="add mod ord modCrop">
          <ac:chgData name="William Karl Vasel Bethke" userId="S::wbethke@purdue.edu::b559d394-9840-42b7-88db-d7367e10e022" providerId="AD" clId="Web-{9C2E8F6B-EF05-75C4-8996-85AF23294403}" dt="2025-04-06T21:53:52.559" v="49" actId="1076"/>
          <ac:picMkLst>
            <pc:docMk/>
            <pc:sldMk cId="3823482585" sldId="269"/>
            <ac:picMk id="4" creationId="{AAFF2A58-9AD3-7BE6-D796-C3469381FB5D}"/>
          </ac:picMkLst>
        </pc:picChg>
      </pc:sldChg>
      <pc:sldChg chg="addSp delSp modSp add replId">
        <pc:chgData name="William Karl Vasel Bethke" userId="S::wbethke@purdue.edu::b559d394-9840-42b7-88db-d7367e10e022" providerId="AD" clId="Web-{9C2E8F6B-EF05-75C4-8996-85AF23294403}" dt="2025-04-06T21:54:33.450" v="50"/>
        <pc:sldMkLst>
          <pc:docMk/>
          <pc:sldMk cId="611671768" sldId="270"/>
        </pc:sldMkLst>
        <pc:spChg chg="mod">
          <ac:chgData name="William Karl Vasel Bethke" userId="S::wbethke@purdue.edu::b559d394-9840-42b7-88db-d7367e10e022" providerId="AD" clId="Web-{9C2E8F6B-EF05-75C4-8996-85AF23294403}" dt="2025-04-06T21:51:57.354" v="39" actId="20577"/>
          <ac:spMkLst>
            <pc:docMk/>
            <pc:sldMk cId="611671768" sldId="270"/>
            <ac:spMk id="2" creationId="{466722B7-724A-1C0E-6B9F-068B064CF715}"/>
          </ac:spMkLst>
        </pc:spChg>
        <pc:spChg chg="del">
          <ac:chgData name="William Karl Vasel Bethke" userId="S::wbethke@purdue.edu::b559d394-9840-42b7-88db-d7367e10e022" providerId="AD" clId="Web-{9C2E8F6B-EF05-75C4-8996-85AF23294403}" dt="2025-04-06T21:54:33.450" v="50"/>
          <ac:spMkLst>
            <pc:docMk/>
            <pc:sldMk cId="611671768" sldId="270"/>
            <ac:spMk id="3" creationId="{7C73DE22-1D77-B91C-1CB6-2DFD2250B675}"/>
          </ac:spMkLst>
        </pc:spChg>
        <pc:picChg chg="add mod ord">
          <ac:chgData name="William Karl Vasel Bethke" userId="S::wbethke@purdue.edu::b559d394-9840-42b7-88db-d7367e10e022" providerId="AD" clId="Web-{9C2E8F6B-EF05-75C4-8996-85AF23294403}" dt="2025-04-06T21:54:33.450" v="50"/>
          <ac:picMkLst>
            <pc:docMk/>
            <pc:sldMk cId="611671768" sldId="270"/>
            <ac:picMk id="4" creationId="{173FFC3C-FE34-E49D-F180-1153D62764F6}"/>
          </ac:picMkLst>
        </pc:picChg>
      </pc:sldChg>
      <pc:sldChg chg="add del replId">
        <pc:chgData name="William Karl Vasel Bethke" userId="S::wbethke@purdue.edu::b559d394-9840-42b7-88db-d7367e10e022" providerId="AD" clId="Web-{9C2E8F6B-EF05-75C4-8996-85AF23294403}" dt="2025-04-06T21:51:47.198" v="34"/>
        <pc:sldMkLst>
          <pc:docMk/>
          <pc:sldMk cId="3647734509" sldId="270"/>
        </pc:sldMkLst>
      </pc:sldChg>
    </pc:docChg>
  </pc:docChgLst>
  <pc:docChgLst>
    <pc:chgData name="Cadamore, Dawson" userId="S::dcadamor@purdue.edu::838d8de6-582b-4eb0-b4a9-a32f28010468" providerId="AD" clId="Web-{31D4BD03-3E8E-7FD9-F1FC-A58A7BCF7C37}"/>
    <pc:docChg chg="modSld">
      <pc:chgData name="Cadamore, Dawson" userId="S::dcadamor@purdue.edu::838d8de6-582b-4eb0-b4a9-a32f28010468" providerId="AD" clId="Web-{31D4BD03-3E8E-7FD9-F1FC-A58A7BCF7C37}" dt="2025-04-06T20:36:21.532" v="2"/>
      <pc:docMkLst>
        <pc:docMk/>
      </pc:docMkLst>
      <pc:sldChg chg="modSp">
        <pc:chgData name="Cadamore, Dawson" userId="S::dcadamor@purdue.edu::838d8de6-582b-4eb0-b4a9-a32f28010468" providerId="AD" clId="Web-{31D4BD03-3E8E-7FD9-F1FC-A58A7BCF7C37}" dt="2025-04-06T20:36:21.532" v="2"/>
        <pc:sldMkLst>
          <pc:docMk/>
          <pc:sldMk cId="4089652512" sldId="256"/>
        </pc:sldMkLst>
        <pc:spChg chg="mod">
          <ac:chgData name="Cadamore, Dawson" userId="S::dcadamor@purdue.edu::838d8de6-582b-4eb0-b4a9-a32f28010468" providerId="AD" clId="Web-{31D4BD03-3E8E-7FD9-F1FC-A58A7BCF7C37}" dt="2025-04-06T20:36:08.188" v="1" actId="20577"/>
          <ac:spMkLst>
            <pc:docMk/>
            <pc:sldMk cId="4089652512" sldId="256"/>
            <ac:spMk id="3" creationId="{5F98DC3C-1E4E-070F-3861-3DB37A355EC2}"/>
          </ac:spMkLst>
        </pc:spChg>
        <pc:picChg chg="mod">
          <ac:chgData name="Cadamore, Dawson" userId="S::dcadamor@purdue.edu::838d8de6-582b-4eb0-b4a9-a32f28010468" providerId="AD" clId="Web-{31D4BD03-3E8E-7FD9-F1FC-A58A7BCF7C37}" dt="2025-04-06T20:36:21.532" v="2"/>
          <ac:picMkLst>
            <pc:docMk/>
            <pc:sldMk cId="4089652512" sldId="256"/>
            <ac:picMk id="4" creationId="{48EC928D-87B1-92A9-BA49-7BB443935E56}"/>
          </ac:picMkLst>
        </pc:picChg>
      </pc:sldChg>
    </pc:docChg>
  </pc:docChgLst>
  <pc:docChgLst>
    <pc:chgData name="Emerson, Jackson Dean" userId="S::jdemerso@purdue.edu::c9d1999f-22b4-4754-9f69-24a0a22d8b61" providerId="AD" clId="Web-{825D5B9F-6931-980D-ACC6-E33AA1B90973}"/>
    <pc:docChg chg="modSld">
      <pc:chgData name="Emerson, Jackson Dean" userId="S::jdemerso@purdue.edu::c9d1999f-22b4-4754-9f69-24a0a22d8b61" providerId="AD" clId="Web-{825D5B9F-6931-980D-ACC6-E33AA1B90973}" dt="2025-04-06T21:56:01.868" v="1" actId="1076"/>
      <pc:docMkLst>
        <pc:docMk/>
      </pc:docMkLst>
      <pc:sldChg chg="addSp delSp modSp">
        <pc:chgData name="Emerson, Jackson Dean" userId="S::jdemerso@purdue.edu::c9d1999f-22b4-4754-9f69-24a0a22d8b61" providerId="AD" clId="Web-{825D5B9F-6931-980D-ACC6-E33AA1B90973}" dt="2025-04-06T21:56:01.868" v="1" actId="1076"/>
        <pc:sldMkLst>
          <pc:docMk/>
          <pc:sldMk cId="1316433151" sldId="258"/>
        </pc:sldMkLst>
        <pc:spChg chg="del">
          <ac:chgData name="Emerson, Jackson Dean" userId="S::jdemerso@purdue.edu::c9d1999f-22b4-4754-9f69-24a0a22d8b61" providerId="AD" clId="Web-{825D5B9F-6931-980D-ACC6-E33AA1B90973}" dt="2025-04-06T21:55:56.071" v="0"/>
          <ac:spMkLst>
            <pc:docMk/>
            <pc:sldMk cId="1316433151" sldId="258"/>
            <ac:spMk id="3" creationId="{9A992313-2AAC-2F2E-11BD-0658EB9E7575}"/>
          </ac:spMkLst>
        </pc:spChg>
        <pc:picChg chg="add mod ord">
          <ac:chgData name="Emerson, Jackson Dean" userId="S::jdemerso@purdue.edu::c9d1999f-22b4-4754-9f69-24a0a22d8b61" providerId="AD" clId="Web-{825D5B9F-6931-980D-ACC6-E33AA1B90973}" dt="2025-04-06T21:56:01.868" v="1" actId="1076"/>
          <ac:picMkLst>
            <pc:docMk/>
            <pc:sldMk cId="1316433151" sldId="258"/>
            <ac:picMk id="4" creationId="{A333648C-F152-E772-85B1-D70AD2665FB7}"/>
          </ac:picMkLst>
        </pc:picChg>
      </pc:sldChg>
    </pc:docChg>
  </pc:docChgLst>
  <pc:docChgLst>
    <pc:chgData name="Cadamore, Dawson" userId="S::dcadamor@purdue.edu::838d8de6-582b-4eb0-b4a9-a32f28010468" providerId="AD" clId="Web-{FF6515E1-DD44-7663-7FDD-337D3283F8F2}"/>
    <pc:docChg chg="modSld">
      <pc:chgData name="Cadamore, Dawson" userId="S::dcadamor@purdue.edu::838d8de6-582b-4eb0-b4a9-a32f28010468" providerId="AD" clId="Web-{FF6515E1-DD44-7663-7FDD-337D3283F8F2}" dt="2025-04-06T20:57:59.819" v="1"/>
      <pc:docMkLst>
        <pc:docMk/>
      </pc:docMkLst>
      <pc:sldChg chg="addSp delSp modSp">
        <pc:chgData name="Cadamore, Dawson" userId="S::dcadamor@purdue.edu::838d8de6-582b-4eb0-b4a9-a32f28010468" providerId="AD" clId="Web-{FF6515E1-DD44-7663-7FDD-337D3283F8F2}" dt="2025-04-06T20:57:59.819" v="1"/>
        <pc:sldMkLst>
          <pc:docMk/>
          <pc:sldMk cId="537274122" sldId="259"/>
        </pc:sldMkLst>
        <pc:spChg chg="del">
          <ac:chgData name="Cadamore, Dawson" userId="S::dcadamor@purdue.edu::838d8de6-582b-4eb0-b4a9-a32f28010468" providerId="AD" clId="Web-{FF6515E1-DD44-7663-7FDD-337D3283F8F2}" dt="2025-04-06T20:57:58.835" v="0"/>
          <ac:spMkLst>
            <pc:docMk/>
            <pc:sldMk cId="537274122" sldId="259"/>
            <ac:spMk id="3" creationId="{904503DC-FBBB-3EE8-F21E-3C6FF5C12996}"/>
          </ac:spMkLst>
        </pc:spChg>
        <pc:picChg chg="add mod">
          <ac:chgData name="Cadamore, Dawson" userId="S::dcadamor@purdue.edu::838d8de6-582b-4eb0-b4a9-a32f28010468" providerId="AD" clId="Web-{FF6515E1-DD44-7663-7FDD-337D3283F8F2}" dt="2025-04-06T20:57:59.819" v="1"/>
          <ac:picMkLst>
            <pc:docMk/>
            <pc:sldMk cId="537274122" sldId="259"/>
            <ac:picMk id="4" creationId="{677B424D-9132-E330-92AE-CEC2EA51763F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EA67E988-5919-57BB-C7DE-D3EAD38A30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17870" y="6209925"/>
            <a:ext cx="11155680" cy="45719"/>
          </a:xfrm>
          <a:custGeom>
            <a:avLst/>
            <a:gdLst>
              <a:gd name="connsiteX0" fmla="*/ 0 w 8715708"/>
              <a:gd name="connsiteY0" fmla="*/ 0 h 45719"/>
              <a:gd name="connsiteX1" fmla="*/ 3694525 w 8715708"/>
              <a:gd name="connsiteY1" fmla="*/ 0 h 45719"/>
              <a:gd name="connsiteX2" fmla="*/ 5021183 w 8715708"/>
              <a:gd name="connsiteY2" fmla="*/ 0 h 45719"/>
              <a:gd name="connsiteX3" fmla="*/ 8715708 w 8715708"/>
              <a:gd name="connsiteY3" fmla="*/ 0 h 45719"/>
              <a:gd name="connsiteX4" fmla="*/ 8715708 w 8715708"/>
              <a:gd name="connsiteY4" fmla="*/ 45719 h 45719"/>
              <a:gd name="connsiteX5" fmla="*/ 5021183 w 8715708"/>
              <a:gd name="connsiteY5" fmla="*/ 45719 h 45719"/>
              <a:gd name="connsiteX6" fmla="*/ 3694525 w 8715708"/>
              <a:gd name="connsiteY6" fmla="*/ 45719 h 45719"/>
              <a:gd name="connsiteX7" fmla="*/ 0 w 8715708"/>
              <a:gd name="connsiteY7" fmla="*/ 45719 h 457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715708" h="45719">
                <a:moveTo>
                  <a:pt x="0" y="0"/>
                </a:moveTo>
                <a:lnTo>
                  <a:pt x="3694525" y="0"/>
                </a:lnTo>
                <a:lnTo>
                  <a:pt x="5021183" y="0"/>
                </a:lnTo>
                <a:lnTo>
                  <a:pt x="8715708" y="0"/>
                </a:lnTo>
                <a:lnTo>
                  <a:pt x="8715708" y="45719"/>
                </a:lnTo>
                <a:lnTo>
                  <a:pt x="5021183" y="45719"/>
                </a:lnTo>
                <a:lnTo>
                  <a:pt x="3694525" y="45719"/>
                </a:lnTo>
                <a:lnTo>
                  <a:pt x="0" y="4571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B2327B2-BA4B-2C04-0751-5CB63D4AA4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1208" y="978408"/>
            <a:ext cx="11155680" cy="3429000"/>
          </a:xfrm>
        </p:spPr>
        <p:txBody>
          <a:bodyPr anchor="t">
            <a:normAutofit/>
          </a:bodyPr>
          <a:lstStyle>
            <a:lvl1pPr algn="l">
              <a:defRPr sz="7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7201176-DC7A-4C3D-3D8F-352526DA7B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1208" y="4480560"/>
            <a:ext cx="7104888" cy="1399032"/>
          </a:xfrm>
        </p:spPr>
        <p:txBody>
          <a:bodyPr anchor="b">
            <a:normAutofit/>
          </a:bodyPr>
          <a:lstStyle>
            <a:lvl1pPr marL="0" indent="0" algn="l">
              <a:buNone/>
              <a:defRPr sz="2200" i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7DC221-9A2E-7459-102F-C3CFB27CC3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C50CD-E178-4744-9B35-B2F624D6C5E9}" type="datetimeFigureOut">
              <a:rPr lang="en-US" smtClean="0"/>
              <a:t>4/6/2025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020671-6F7D-3A03-EEC1-661A87F96F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453D3A-E0F9-8386-2A6C-96671FBB1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CC95F-0247-41B6-91CF-DC97C76A7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0082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C36771-E72D-FAD8-771E-3E196DD2E1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B5BB827-257D-60D9-792F-E695900429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E5D2E7-C856-F78A-E88C-375474982A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C50CD-E178-4744-9B35-B2F624D6C5E9}" type="datetimeFigureOut">
              <a:rPr lang="en-US" smtClean="0"/>
              <a:t>4/6/2025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DAB289-9591-51C9-9E3C-B6F2ACC6A6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FE037C-790D-7442-8E43-D2740B3952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CC95F-0247-41B6-91CF-DC97C76A7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2804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2635151-A38B-3766-6A32-FF1DF7687D9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659368" y="978408"/>
            <a:ext cx="2551176" cy="536752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132D1-640C-FB9A-AD6F-D845738349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21208" y="978408"/>
            <a:ext cx="8010144" cy="536752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55F80A-4BA7-8ED8-9A62-B921942726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C50CD-E178-4744-9B35-B2F624D6C5E9}" type="datetimeFigureOut">
              <a:rPr lang="en-US" smtClean="0"/>
              <a:t>4/6/2025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E38113-D55A-A1A0-D1FE-53C95860FB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919DDB-F89D-4B2D-21A2-82AF1D1023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CC95F-0247-41B6-91CF-DC97C76A708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62572D8-D485-1DB1-34B1-C35C61C89940}"/>
              </a:ext>
            </a:extLst>
          </p:cNvPr>
          <p:cNvSpPr/>
          <p:nvPr/>
        </p:nvSpPr>
        <p:spPr>
          <a:xfrm rot="5400000">
            <a:off x="8936623" y="3585018"/>
            <a:ext cx="5325734" cy="1492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3958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A26D03-149A-DAB3-4B2A-E9B74F2E25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C1E73D-41A7-9934-0990-9208B95232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BB2A3F-E719-673C-5D56-F663712D0E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C50CD-E178-4744-9B35-B2F624D6C5E9}" type="datetimeFigureOut">
              <a:rPr lang="en-US" smtClean="0"/>
              <a:t>4/6/2025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AE594A-52F5-D85E-343C-ADFEE3C72E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7D5C9C-B2E2-FC26-E459-9E880EF975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CC95F-0247-41B6-91CF-DC97C76A7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9611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29D51F-B2D5-2804-4F7C-C99850FBD0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8" y="978408"/>
            <a:ext cx="5020056" cy="4288536"/>
          </a:xfrm>
        </p:spPr>
        <p:txBody>
          <a:bodyPr anchor="t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FE5516-03B6-C488-EB4A-68AE681EDF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21208" y="5266944"/>
            <a:ext cx="5020056" cy="1088136"/>
          </a:xfrm>
        </p:spPr>
        <p:txBody>
          <a:bodyPr anchor="b">
            <a:normAutofit/>
          </a:bodyPr>
          <a:lstStyle>
            <a:lvl1pPr marL="0" indent="0">
              <a:buNone/>
              <a:defRPr sz="2200" i="1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ECB4D7-49A7-D050-70B9-11A1E2D445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C50CD-E178-4744-9B35-B2F624D6C5E9}" type="datetimeFigureOut">
              <a:rPr lang="en-US" smtClean="0"/>
              <a:t>4/6/2025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9A913F-AD00-C1EE-B01A-8590671C01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4FC386-B2AF-6FAD-D053-E22D48CD72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CC95F-0247-41B6-91CF-DC97C76A708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E1E1B67-3BFF-F04B-52F4-7E724FB3B24D}"/>
              </a:ext>
            </a:extLst>
          </p:cNvPr>
          <p:cNvSpPr/>
          <p:nvPr/>
        </p:nvSpPr>
        <p:spPr>
          <a:xfrm>
            <a:off x="517870" y="508090"/>
            <a:ext cx="5021183" cy="1492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017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CE3B21-CF4D-1B01-0F4E-D32C1B218B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B39FF2-6858-B514-B695-58442557D0C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21208" y="2578608"/>
            <a:ext cx="5166360" cy="376732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FA30130-974D-B91D-5B93-EC52AABDB5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19672" y="2578608"/>
            <a:ext cx="5166360" cy="376732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15BED99-6FD7-9C6B-1152-A6E42715B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C50CD-E178-4744-9B35-B2F624D6C5E9}" type="datetimeFigureOut">
              <a:rPr lang="en-US" smtClean="0"/>
              <a:t>4/6/2025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A253AAC-5967-2565-A715-82D3505ABF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B51313-69FB-E016-3CC1-62CA476ED2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CC95F-0247-41B6-91CF-DC97C76A7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3948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B3DF9D-B849-CE37-97E4-AD37F88067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8" y="978408"/>
            <a:ext cx="11164824" cy="121615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D4C626-4008-960A-E601-6AA9F4BB8D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21208" y="2340864"/>
            <a:ext cx="5166360" cy="658368"/>
          </a:xfrm>
        </p:spPr>
        <p:txBody>
          <a:bodyPr anchor="b">
            <a:normAutofit/>
          </a:bodyPr>
          <a:lstStyle>
            <a:lvl1pPr marL="0" indent="0">
              <a:buNone/>
              <a:defRPr sz="2200" b="0" i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6E8D6C-AC07-ED6B-2EA8-9C40A5AEA7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21208" y="3035808"/>
            <a:ext cx="5166360" cy="331012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C52617E-C6D9-246B-E7B7-8159DF17C0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519672" y="2340864"/>
            <a:ext cx="5166360" cy="658368"/>
          </a:xfrm>
        </p:spPr>
        <p:txBody>
          <a:bodyPr anchor="b">
            <a:normAutofit/>
          </a:bodyPr>
          <a:lstStyle>
            <a:lvl1pPr marL="0" indent="0">
              <a:buNone/>
              <a:defRPr sz="2200" b="0" i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DBC2094-7EBC-02C5-5AB5-233E63080A9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519672" y="3035808"/>
            <a:ext cx="5166360" cy="331012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3010BD2-59B4-FD2E-3C5E-C83AE60039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C50CD-E178-4744-9B35-B2F624D6C5E9}" type="datetimeFigureOut">
              <a:rPr lang="en-US" smtClean="0"/>
              <a:t>4/6/2025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72B35C4-A654-7759-BDA0-94D9D1A216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55F4347-2EC0-CA6E-2637-8048456D7E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CC95F-0247-41B6-91CF-DC97C76A7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41204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34716D-52F2-C7FB-83B1-2DA1AD375E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6F4A371-AC27-6A28-32E6-74A28371BF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C50CD-E178-4744-9B35-B2F624D6C5E9}" type="datetimeFigureOut">
              <a:rPr lang="en-US" smtClean="0"/>
              <a:t>4/6/2025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155941A-A24E-885D-E894-0326F4C400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9D5E5B4-971F-FF6A-1B07-A5C8537055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CC95F-0247-41B6-91CF-DC97C76A7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9516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99F431F-E6DC-4137-3092-A30A0A3628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C50CD-E178-4744-9B35-B2F624D6C5E9}" type="datetimeFigureOut">
              <a:rPr lang="en-US" smtClean="0"/>
              <a:t>4/6/2025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6AC814B-67B4-C70F-FA51-6205D5E2CB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EAA9C9-D895-DD20-1089-EA75EA4289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CC95F-0247-41B6-91CF-DC97C76A7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25336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B50562-884C-9053-70C1-3B72A0B45E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8" y="978408"/>
            <a:ext cx="5020056" cy="2459736"/>
          </a:xfrm>
        </p:spPr>
        <p:txBody>
          <a:bodyPr anchor="t">
            <a:no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18F509-68F0-39D5-1A8B-CE246715AE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19672" y="987424"/>
            <a:ext cx="5166360" cy="5358384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58E37C-27CE-3A84-FC74-BDCCD8A9A3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21208" y="3575304"/>
            <a:ext cx="5020056" cy="2770632"/>
          </a:xfrm>
        </p:spPr>
        <p:txBody>
          <a:bodyPr>
            <a:normAutofit/>
          </a:bodyPr>
          <a:lstStyle>
            <a:lvl1pPr marL="0" indent="0">
              <a:buNone/>
              <a:defRPr sz="2200" i="1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2A95F79-E23E-11D2-40BF-66ED340195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C50CD-E178-4744-9B35-B2F624D6C5E9}" type="datetimeFigureOut">
              <a:rPr lang="en-US" smtClean="0"/>
              <a:t>4/6/2025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57F7FC-06F3-3D89-5D1A-4EC4B1D735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54ACD5-6E0B-5713-DC9A-41E9D62AB1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CC95F-0247-41B6-91CF-DC97C76A7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76915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5B2D45-7CDB-D38C-2AAE-273F797674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8" y="978408"/>
            <a:ext cx="5020056" cy="2459736"/>
          </a:xfrm>
        </p:spPr>
        <p:txBody>
          <a:bodyPr anchor="t">
            <a:no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CBF0855-1744-56E4-B115-3A3C5EA7834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519672" y="987424"/>
            <a:ext cx="5166360" cy="535838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85E8A1D-28AE-4A19-BD96-401D4822A5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21208" y="3575304"/>
            <a:ext cx="5020056" cy="2770632"/>
          </a:xfrm>
        </p:spPr>
        <p:txBody>
          <a:bodyPr>
            <a:normAutofit/>
          </a:bodyPr>
          <a:lstStyle>
            <a:lvl1pPr marL="0" indent="0">
              <a:buNone/>
              <a:defRPr sz="2200" i="1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7327DDB-CE95-4C89-DFC5-7DDBFC24E8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C50CD-E178-4744-9B35-B2F624D6C5E9}" type="datetimeFigureOut">
              <a:rPr lang="en-US" smtClean="0"/>
              <a:t>4/6/2025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22C835-F3B5-943C-FFC4-D5BA9666AF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709891-6E3C-ADED-01DD-15FCED37AF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CC95F-0247-41B6-91CF-DC97C76A7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377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31A28D7-6581-4956-AAE3-9104804DF5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8" y="978408"/>
            <a:ext cx="11155680" cy="146304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CFCCA4-57A4-08A1-FC45-D2BBA66FAB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21208" y="2578608"/>
            <a:ext cx="11155680" cy="37673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FAA0F4-2442-8D45-3C3D-1B8F55C8683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21208" y="641908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fld id="{E80C50CD-E178-4744-9B35-B2F624D6C5E9}" type="datetimeFigureOut">
              <a:rPr lang="en-US" smtClean="0"/>
              <a:pPr/>
              <a:t>4/6/2025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03785E-FB42-1D54-92AC-D0A61A8FAB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21208" y="10058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C9CF34-1274-DB45-4809-90E5D244A9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7432" y="6419088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148CC95F-0247-41B6-91CF-DC97C76A708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774A975B-A886-5202-0489-6965514A0D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17869" y="508090"/>
            <a:ext cx="11153214" cy="149279"/>
          </a:xfrm>
          <a:custGeom>
            <a:avLst/>
            <a:gdLst>
              <a:gd name="connsiteX0" fmla="*/ 0 w 8085002"/>
              <a:gd name="connsiteY0" fmla="*/ 0 h 149279"/>
              <a:gd name="connsiteX1" fmla="*/ 8085002 w 8085002"/>
              <a:gd name="connsiteY1" fmla="*/ 0 h 149279"/>
              <a:gd name="connsiteX2" fmla="*/ 8085002 w 8085002"/>
              <a:gd name="connsiteY2" fmla="*/ 149279 h 149279"/>
              <a:gd name="connsiteX3" fmla="*/ 0 w 8085002"/>
              <a:gd name="connsiteY3" fmla="*/ 149279 h 1492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85002" h="149279">
                <a:moveTo>
                  <a:pt x="0" y="0"/>
                </a:moveTo>
                <a:lnTo>
                  <a:pt x="8085002" y="0"/>
                </a:lnTo>
                <a:lnTo>
                  <a:pt x="8085002" y="149279"/>
                </a:lnTo>
                <a:lnTo>
                  <a:pt x="0" y="14927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9829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66" r:id="rId6"/>
    <p:sldLayoutId id="2147483662" r:id="rId7"/>
    <p:sldLayoutId id="2147483663" r:id="rId8"/>
    <p:sldLayoutId id="2147483664" r:id="rId9"/>
    <p:sldLayoutId id="2147483665" r:id="rId10"/>
    <p:sldLayoutId id="2147483667" r:id="rId1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FAF3766F-DEF3-4802-BB0D-7A18EDD970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799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CCEC666-781D-3600-D33A-AAB8A8E0D7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7869" y="1000768"/>
            <a:ext cx="3566452" cy="2985582"/>
          </a:xfrm>
        </p:spPr>
        <p:txBody>
          <a:bodyPr anchor="b">
            <a:normAutofit/>
          </a:bodyPr>
          <a:lstStyle/>
          <a:p>
            <a:r>
              <a:rPr lang="en-US" sz="4800"/>
              <a:t>Red Traxx Warriors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F98DC3C-1E4E-070F-3861-3DB37A355E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17868" y="4214945"/>
            <a:ext cx="3566453" cy="1741871"/>
          </a:xfrm>
        </p:spPr>
        <p:txBody>
          <a:bodyPr anchor="t">
            <a:normAutofit/>
          </a:bodyPr>
          <a:lstStyle/>
          <a:p>
            <a:r>
              <a:rPr lang="en-US"/>
              <a:t>Group 4:</a:t>
            </a:r>
          </a:p>
          <a:p>
            <a:r>
              <a:rPr lang="en-US"/>
              <a:t>Dawson Cadamore, Jackson Emerson, Will Bethke, Zach Noel, Alex Bell</a:t>
            </a: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BD0C058D-27D4-3139-E199-E2C11099B6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7869" y="508090"/>
            <a:ext cx="11153214" cy="149279"/>
          </a:xfrm>
          <a:custGeom>
            <a:avLst/>
            <a:gdLst>
              <a:gd name="connsiteX0" fmla="*/ 0 w 8085002"/>
              <a:gd name="connsiteY0" fmla="*/ 0 h 149279"/>
              <a:gd name="connsiteX1" fmla="*/ 8085002 w 8085002"/>
              <a:gd name="connsiteY1" fmla="*/ 0 h 149279"/>
              <a:gd name="connsiteX2" fmla="*/ 8085002 w 8085002"/>
              <a:gd name="connsiteY2" fmla="*/ 149279 h 149279"/>
              <a:gd name="connsiteX3" fmla="*/ 0 w 8085002"/>
              <a:gd name="connsiteY3" fmla="*/ 149279 h 1492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85002" h="149279">
                <a:moveTo>
                  <a:pt x="0" y="0"/>
                </a:moveTo>
                <a:lnTo>
                  <a:pt x="8085002" y="0"/>
                </a:lnTo>
                <a:lnTo>
                  <a:pt x="8085002" y="149279"/>
                </a:lnTo>
                <a:lnTo>
                  <a:pt x="0" y="14927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4" name="Picture 3" descr="A red and black truck&#10;&#10;AI-generated content may be incorrect.">
            <a:extLst>
              <a:ext uri="{FF2B5EF4-FFF2-40B4-BE49-F238E27FC236}">
                <a16:creationId xmlns:a16="http://schemas.microsoft.com/office/drawing/2014/main" id="{48EC928D-87B1-92A9-BA49-7BB443935E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337595" y="1773756"/>
            <a:ext cx="7333488" cy="3410071"/>
          </a:xfrm>
          <a:prstGeom prst="rect">
            <a:avLst/>
          </a:prstGeom>
        </p:spPr>
      </p:pic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E94E0531-D614-3CB6-996E-FF0184A33A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7868" y="6300216"/>
            <a:ext cx="11165482" cy="45719"/>
          </a:xfrm>
          <a:custGeom>
            <a:avLst/>
            <a:gdLst>
              <a:gd name="connsiteX0" fmla="*/ 0 w 11165482"/>
              <a:gd name="connsiteY0" fmla="*/ 0 h 45719"/>
              <a:gd name="connsiteX1" fmla="*/ 3694525 w 11165482"/>
              <a:gd name="connsiteY1" fmla="*/ 0 h 45719"/>
              <a:gd name="connsiteX2" fmla="*/ 5021183 w 11165482"/>
              <a:gd name="connsiteY2" fmla="*/ 0 h 45719"/>
              <a:gd name="connsiteX3" fmla="*/ 6144299 w 11165482"/>
              <a:gd name="connsiteY3" fmla="*/ 0 h 45719"/>
              <a:gd name="connsiteX4" fmla="*/ 8715708 w 11165482"/>
              <a:gd name="connsiteY4" fmla="*/ 0 h 45719"/>
              <a:gd name="connsiteX5" fmla="*/ 11165482 w 11165482"/>
              <a:gd name="connsiteY5" fmla="*/ 0 h 45719"/>
              <a:gd name="connsiteX6" fmla="*/ 11165482 w 11165482"/>
              <a:gd name="connsiteY6" fmla="*/ 45719 h 45719"/>
              <a:gd name="connsiteX7" fmla="*/ 8715708 w 11165482"/>
              <a:gd name="connsiteY7" fmla="*/ 45719 h 45719"/>
              <a:gd name="connsiteX8" fmla="*/ 6144299 w 11165482"/>
              <a:gd name="connsiteY8" fmla="*/ 45719 h 45719"/>
              <a:gd name="connsiteX9" fmla="*/ 5021183 w 11165482"/>
              <a:gd name="connsiteY9" fmla="*/ 45719 h 45719"/>
              <a:gd name="connsiteX10" fmla="*/ 3694525 w 11165482"/>
              <a:gd name="connsiteY10" fmla="*/ 45719 h 45719"/>
              <a:gd name="connsiteX11" fmla="*/ 0 w 11165482"/>
              <a:gd name="connsiteY11" fmla="*/ 45719 h 45719"/>
              <a:gd name="connsiteX0" fmla="*/ 0 w 11165482"/>
              <a:gd name="connsiteY0" fmla="*/ 0 h 45719"/>
              <a:gd name="connsiteX1" fmla="*/ 3694525 w 11165482"/>
              <a:gd name="connsiteY1" fmla="*/ 0 h 45719"/>
              <a:gd name="connsiteX2" fmla="*/ 6144299 w 11165482"/>
              <a:gd name="connsiteY2" fmla="*/ 0 h 45719"/>
              <a:gd name="connsiteX3" fmla="*/ 8715708 w 11165482"/>
              <a:gd name="connsiteY3" fmla="*/ 0 h 45719"/>
              <a:gd name="connsiteX4" fmla="*/ 11165482 w 11165482"/>
              <a:gd name="connsiteY4" fmla="*/ 0 h 45719"/>
              <a:gd name="connsiteX5" fmla="*/ 11165482 w 11165482"/>
              <a:gd name="connsiteY5" fmla="*/ 45719 h 45719"/>
              <a:gd name="connsiteX6" fmla="*/ 8715708 w 11165482"/>
              <a:gd name="connsiteY6" fmla="*/ 45719 h 45719"/>
              <a:gd name="connsiteX7" fmla="*/ 6144299 w 11165482"/>
              <a:gd name="connsiteY7" fmla="*/ 45719 h 45719"/>
              <a:gd name="connsiteX8" fmla="*/ 5021183 w 11165482"/>
              <a:gd name="connsiteY8" fmla="*/ 45719 h 45719"/>
              <a:gd name="connsiteX9" fmla="*/ 3694525 w 11165482"/>
              <a:gd name="connsiteY9" fmla="*/ 45719 h 45719"/>
              <a:gd name="connsiteX10" fmla="*/ 0 w 11165482"/>
              <a:gd name="connsiteY10" fmla="*/ 45719 h 45719"/>
              <a:gd name="connsiteX11" fmla="*/ 0 w 11165482"/>
              <a:gd name="connsiteY11" fmla="*/ 0 h 45719"/>
              <a:gd name="connsiteX0" fmla="*/ 0 w 11165482"/>
              <a:gd name="connsiteY0" fmla="*/ 0 h 45719"/>
              <a:gd name="connsiteX1" fmla="*/ 3694525 w 11165482"/>
              <a:gd name="connsiteY1" fmla="*/ 0 h 45719"/>
              <a:gd name="connsiteX2" fmla="*/ 6144299 w 11165482"/>
              <a:gd name="connsiteY2" fmla="*/ 0 h 45719"/>
              <a:gd name="connsiteX3" fmla="*/ 8715708 w 11165482"/>
              <a:gd name="connsiteY3" fmla="*/ 0 h 45719"/>
              <a:gd name="connsiteX4" fmla="*/ 11165482 w 11165482"/>
              <a:gd name="connsiteY4" fmla="*/ 0 h 45719"/>
              <a:gd name="connsiteX5" fmla="*/ 11165482 w 11165482"/>
              <a:gd name="connsiteY5" fmla="*/ 45719 h 45719"/>
              <a:gd name="connsiteX6" fmla="*/ 8715708 w 11165482"/>
              <a:gd name="connsiteY6" fmla="*/ 45719 h 45719"/>
              <a:gd name="connsiteX7" fmla="*/ 6144299 w 11165482"/>
              <a:gd name="connsiteY7" fmla="*/ 45719 h 45719"/>
              <a:gd name="connsiteX8" fmla="*/ 5021183 w 11165482"/>
              <a:gd name="connsiteY8" fmla="*/ 45719 h 45719"/>
              <a:gd name="connsiteX9" fmla="*/ 0 w 11165482"/>
              <a:gd name="connsiteY9" fmla="*/ 45719 h 45719"/>
              <a:gd name="connsiteX10" fmla="*/ 0 w 11165482"/>
              <a:gd name="connsiteY10" fmla="*/ 0 h 45719"/>
              <a:gd name="connsiteX0" fmla="*/ 0 w 11165482"/>
              <a:gd name="connsiteY0" fmla="*/ 0 h 45719"/>
              <a:gd name="connsiteX1" fmla="*/ 6144299 w 11165482"/>
              <a:gd name="connsiteY1" fmla="*/ 0 h 45719"/>
              <a:gd name="connsiteX2" fmla="*/ 8715708 w 11165482"/>
              <a:gd name="connsiteY2" fmla="*/ 0 h 45719"/>
              <a:gd name="connsiteX3" fmla="*/ 11165482 w 11165482"/>
              <a:gd name="connsiteY3" fmla="*/ 0 h 45719"/>
              <a:gd name="connsiteX4" fmla="*/ 11165482 w 11165482"/>
              <a:gd name="connsiteY4" fmla="*/ 45719 h 45719"/>
              <a:gd name="connsiteX5" fmla="*/ 8715708 w 11165482"/>
              <a:gd name="connsiteY5" fmla="*/ 45719 h 45719"/>
              <a:gd name="connsiteX6" fmla="*/ 6144299 w 11165482"/>
              <a:gd name="connsiteY6" fmla="*/ 45719 h 45719"/>
              <a:gd name="connsiteX7" fmla="*/ 5021183 w 11165482"/>
              <a:gd name="connsiteY7" fmla="*/ 45719 h 45719"/>
              <a:gd name="connsiteX8" fmla="*/ 0 w 11165482"/>
              <a:gd name="connsiteY8" fmla="*/ 45719 h 45719"/>
              <a:gd name="connsiteX9" fmla="*/ 0 w 11165482"/>
              <a:gd name="connsiteY9" fmla="*/ 0 h 45719"/>
              <a:gd name="connsiteX0" fmla="*/ 0 w 11165482"/>
              <a:gd name="connsiteY0" fmla="*/ 0 h 45719"/>
              <a:gd name="connsiteX1" fmla="*/ 6144299 w 11165482"/>
              <a:gd name="connsiteY1" fmla="*/ 0 h 45719"/>
              <a:gd name="connsiteX2" fmla="*/ 8715708 w 11165482"/>
              <a:gd name="connsiteY2" fmla="*/ 0 h 45719"/>
              <a:gd name="connsiteX3" fmla="*/ 11165482 w 11165482"/>
              <a:gd name="connsiteY3" fmla="*/ 0 h 45719"/>
              <a:gd name="connsiteX4" fmla="*/ 11165482 w 11165482"/>
              <a:gd name="connsiteY4" fmla="*/ 45719 h 45719"/>
              <a:gd name="connsiteX5" fmla="*/ 8715708 w 11165482"/>
              <a:gd name="connsiteY5" fmla="*/ 45719 h 45719"/>
              <a:gd name="connsiteX6" fmla="*/ 5021183 w 11165482"/>
              <a:gd name="connsiteY6" fmla="*/ 45719 h 45719"/>
              <a:gd name="connsiteX7" fmla="*/ 0 w 11165482"/>
              <a:gd name="connsiteY7" fmla="*/ 45719 h 45719"/>
              <a:gd name="connsiteX8" fmla="*/ 0 w 11165482"/>
              <a:gd name="connsiteY8" fmla="*/ 0 h 45719"/>
              <a:gd name="connsiteX0" fmla="*/ 0 w 11165482"/>
              <a:gd name="connsiteY0" fmla="*/ 0 h 45719"/>
              <a:gd name="connsiteX1" fmla="*/ 8715708 w 11165482"/>
              <a:gd name="connsiteY1" fmla="*/ 0 h 45719"/>
              <a:gd name="connsiteX2" fmla="*/ 11165482 w 11165482"/>
              <a:gd name="connsiteY2" fmla="*/ 0 h 45719"/>
              <a:gd name="connsiteX3" fmla="*/ 11165482 w 11165482"/>
              <a:gd name="connsiteY3" fmla="*/ 45719 h 45719"/>
              <a:gd name="connsiteX4" fmla="*/ 8715708 w 11165482"/>
              <a:gd name="connsiteY4" fmla="*/ 45719 h 45719"/>
              <a:gd name="connsiteX5" fmla="*/ 5021183 w 11165482"/>
              <a:gd name="connsiteY5" fmla="*/ 45719 h 45719"/>
              <a:gd name="connsiteX6" fmla="*/ 0 w 11165482"/>
              <a:gd name="connsiteY6" fmla="*/ 45719 h 45719"/>
              <a:gd name="connsiteX7" fmla="*/ 0 w 11165482"/>
              <a:gd name="connsiteY7" fmla="*/ 0 h 45719"/>
              <a:gd name="connsiteX0" fmla="*/ 0 w 11165482"/>
              <a:gd name="connsiteY0" fmla="*/ 0 h 45719"/>
              <a:gd name="connsiteX1" fmla="*/ 8715708 w 11165482"/>
              <a:gd name="connsiteY1" fmla="*/ 0 h 45719"/>
              <a:gd name="connsiteX2" fmla="*/ 11165482 w 11165482"/>
              <a:gd name="connsiteY2" fmla="*/ 0 h 45719"/>
              <a:gd name="connsiteX3" fmla="*/ 11165482 w 11165482"/>
              <a:gd name="connsiteY3" fmla="*/ 45719 h 45719"/>
              <a:gd name="connsiteX4" fmla="*/ 8715708 w 11165482"/>
              <a:gd name="connsiteY4" fmla="*/ 45719 h 45719"/>
              <a:gd name="connsiteX5" fmla="*/ 0 w 11165482"/>
              <a:gd name="connsiteY5" fmla="*/ 45719 h 45719"/>
              <a:gd name="connsiteX6" fmla="*/ 0 w 11165482"/>
              <a:gd name="connsiteY6" fmla="*/ 0 h 45719"/>
              <a:gd name="connsiteX0" fmla="*/ 0 w 11165482"/>
              <a:gd name="connsiteY0" fmla="*/ 0 h 45719"/>
              <a:gd name="connsiteX1" fmla="*/ 8715708 w 11165482"/>
              <a:gd name="connsiteY1" fmla="*/ 0 h 45719"/>
              <a:gd name="connsiteX2" fmla="*/ 11165482 w 11165482"/>
              <a:gd name="connsiteY2" fmla="*/ 0 h 45719"/>
              <a:gd name="connsiteX3" fmla="*/ 11165482 w 11165482"/>
              <a:gd name="connsiteY3" fmla="*/ 45719 h 45719"/>
              <a:gd name="connsiteX4" fmla="*/ 0 w 11165482"/>
              <a:gd name="connsiteY4" fmla="*/ 45719 h 45719"/>
              <a:gd name="connsiteX5" fmla="*/ 0 w 11165482"/>
              <a:gd name="connsiteY5" fmla="*/ 0 h 45719"/>
              <a:gd name="connsiteX0" fmla="*/ 0 w 11165482"/>
              <a:gd name="connsiteY0" fmla="*/ 0 h 45719"/>
              <a:gd name="connsiteX1" fmla="*/ 11165482 w 11165482"/>
              <a:gd name="connsiteY1" fmla="*/ 0 h 45719"/>
              <a:gd name="connsiteX2" fmla="*/ 11165482 w 11165482"/>
              <a:gd name="connsiteY2" fmla="*/ 45719 h 45719"/>
              <a:gd name="connsiteX3" fmla="*/ 0 w 11165482"/>
              <a:gd name="connsiteY3" fmla="*/ 45719 h 45719"/>
              <a:gd name="connsiteX4" fmla="*/ 0 w 11165482"/>
              <a:gd name="connsiteY4" fmla="*/ 0 h 457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65482" h="45719">
                <a:moveTo>
                  <a:pt x="0" y="0"/>
                </a:moveTo>
                <a:lnTo>
                  <a:pt x="11165482" y="0"/>
                </a:lnTo>
                <a:lnTo>
                  <a:pt x="11165482" y="45719"/>
                </a:lnTo>
                <a:lnTo>
                  <a:pt x="0" y="45719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96525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1C1DC4-A481-7DBE-81DA-40AA92AC38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6722B7-724A-1C0E-6B9F-068B064CF7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Looking Towards Final Design Review</a:t>
            </a:r>
          </a:p>
        </p:txBody>
      </p:sp>
      <p:pic>
        <p:nvPicPr>
          <p:cNvPr id="4" name="Content Placeholder 3" descr="A screenshot of a calendar&#10;&#10;AI-generated content may be incorrect.">
            <a:extLst>
              <a:ext uri="{FF2B5EF4-FFF2-40B4-BE49-F238E27FC236}">
                <a16:creationId xmlns:a16="http://schemas.microsoft.com/office/drawing/2014/main" id="{173FFC3C-FE34-E49D-F180-1153D62764F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07948" y="2600134"/>
            <a:ext cx="9982200" cy="3724275"/>
          </a:xfrm>
        </p:spPr>
      </p:pic>
    </p:spTree>
    <p:extLst>
      <p:ext uri="{BB962C8B-B14F-4D97-AF65-F5344CB8AC3E}">
        <p14:creationId xmlns:p14="http://schemas.microsoft.com/office/powerpoint/2010/main" val="6116717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77247B-88BD-E5BD-9F90-848D0DA363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Assembly Skeleton </a:t>
            </a:r>
            <a:r>
              <a:rPr lang="en-US" err="1"/>
              <a:t>Parametrics</a:t>
            </a:r>
            <a:r>
              <a:rPr lang="en-US"/>
              <a:t>/Organization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038E78-4526-4D4F-92E7-34A033B9C5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1905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4AA9A7-2E99-4604-BFBB-AA5BC1A6F1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Team Car Shell &amp; Other Wireframe Modeling</a:t>
            </a:r>
          </a:p>
        </p:txBody>
      </p:sp>
      <p:pic>
        <p:nvPicPr>
          <p:cNvPr id="4" name="Content Placeholder 3" descr="A blue car model&#10;&#10;AI-generated content may be incorrect.">
            <a:extLst>
              <a:ext uri="{FF2B5EF4-FFF2-40B4-BE49-F238E27FC236}">
                <a16:creationId xmlns:a16="http://schemas.microsoft.com/office/drawing/2014/main" id="{A333648C-F152-E772-85B1-D70AD2665FB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19407" y="2578608"/>
            <a:ext cx="6999174" cy="3767328"/>
          </a:xfrm>
        </p:spPr>
      </p:pic>
    </p:spTree>
    <p:extLst>
      <p:ext uri="{BB962C8B-B14F-4D97-AF65-F5344CB8AC3E}">
        <p14:creationId xmlns:p14="http://schemas.microsoft.com/office/powerpoint/2010/main" val="13164331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34E45F-1201-D7ED-E5B5-3F9F420D89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Linked </a:t>
            </a:r>
            <a:r>
              <a:rPr lang="en-US" err="1"/>
              <a:t>Parametrics</a:t>
            </a:r>
            <a:r>
              <a:rPr lang="en-US"/>
              <a:t>, Ind. Solid &amp; Surface Modeling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77B424D-9132-E330-92AE-CEC2EA5176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325" y="2271713"/>
            <a:ext cx="10801350" cy="2314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72741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15E0ED-6790-3800-2FD0-4C4C2720C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Data Exchange/Re-parameterization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AD027E-31D2-C993-DF8B-DB416B5032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51711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E9473F-DC3B-D5E7-BBF9-90A6D6AC50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Team Collaboration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8A6FE4-49A9-B8EE-14FB-78F3FCC9D0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6413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4E6E35-6F06-11F6-2918-31BF904E92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58534-252F-DB24-5D2D-66F54484FE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Progress Made for Design Review 1</a:t>
            </a:r>
          </a:p>
        </p:txBody>
      </p:sp>
      <p:pic>
        <p:nvPicPr>
          <p:cNvPr id="7" name="Content Placeholder 6" descr="A screenshot of a calendar&#10;&#10;AI-generated content may be incorrect.">
            <a:extLst>
              <a:ext uri="{FF2B5EF4-FFF2-40B4-BE49-F238E27FC236}">
                <a16:creationId xmlns:a16="http://schemas.microsoft.com/office/drawing/2014/main" id="{C256AD62-9C2D-E88A-0A75-DAA57376F09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03285" y="2909697"/>
            <a:ext cx="8391525" cy="3105150"/>
          </a:xfrm>
        </p:spPr>
      </p:pic>
    </p:spTree>
    <p:extLst>
      <p:ext uri="{BB962C8B-B14F-4D97-AF65-F5344CB8AC3E}">
        <p14:creationId xmlns:p14="http://schemas.microsoft.com/office/powerpoint/2010/main" val="14097221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693E5E-4D98-F673-C10E-8D1A24ACAF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318225-5CBA-D975-C65C-E4E00C238B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Looking Towards Design Review 2</a:t>
            </a:r>
          </a:p>
        </p:txBody>
      </p:sp>
      <p:pic>
        <p:nvPicPr>
          <p:cNvPr id="4" name="Content Placeholder 3" descr="A screenshot of a computer&#10;&#10;AI-generated content may be incorrect.">
            <a:extLst>
              <a:ext uri="{FF2B5EF4-FFF2-40B4-BE49-F238E27FC236}">
                <a16:creationId xmlns:a16="http://schemas.microsoft.com/office/drawing/2014/main" id="{D1468697-E904-39A8-6054-51112E12D33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86746" y="2578608"/>
            <a:ext cx="8824603" cy="3767328"/>
          </a:xfrm>
        </p:spPr>
      </p:pic>
    </p:spTree>
    <p:extLst>
      <p:ext uri="{BB962C8B-B14F-4D97-AF65-F5344CB8AC3E}">
        <p14:creationId xmlns:p14="http://schemas.microsoft.com/office/powerpoint/2010/main" val="27663170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6CF6F1-FC99-6A57-D4B6-042E518DE4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AE2CC4-C0EA-A857-C0C6-DD8B2A0028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Looking Towards Design Review 3</a:t>
            </a:r>
          </a:p>
        </p:txBody>
      </p:sp>
      <p:pic>
        <p:nvPicPr>
          <p:cNvPr id="4" name="Content Placeholder 3" descr="A screenshot of a computer&#10;&#10;AI-generated content may be incorrect.">
            <a:extLst>
              <a:ext uri="{FF2B5EF4-FFF2-40B4-BE49-F238E27FC236}">
                <a16:creationId xmlns:a16="http://schemas.microsoft.com/office/drawing/2014/main" id="{AAFF2A58-9AD3-7BE6-D796-C3469381FB5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t="4267" r="-154" b="-267"/>
          <a:stretch/>
        </p:blipFill>
        <p:spPr>
          <a:xfrm>
            <a:off x="2496623" y="2438240"/>
            <a:ext cx="7204860" cy="3987611"/>
          </a:xfrm>
        </p:spPr>
      </p:pic>
    </p:spTree>
    <p:extLst>
      <p:ext uri="{BB962C8B-B14F-4D97-AF65-F5344CB8AC3E}">
        <p14:creationId xmlns:p14="http://schemas.microsoft.com/office/powerpoint/2010/main" val="3823482585"/>
      </p:ext>
    </p:extLst>
  </p:cSld>
  <p:clrMapOvr>
    <a:masterClrMapping/>
  </p:clrMapOvr>
</p:sld>
</file>

<file path=ppt/theme/theme1.xml><?xml version="1.0" encoding="utf-8"?>
<a:theme xmlns:a="http://schemas.openxmlformats.org/drawingml/2006/main" name="GestaltVTI">
  <a:themeElements>
    <a:clrScheme name="Gestalt">
      <a:dk1>
        <a:srgbClr val="000000"/>
      </a:dk1>
      <a:lt1>
        <a:sysClr val="window" lastClr="FFFFFF"/>
      </a:lt1>
      <a:dk2>
        <a:srgbClr val="262626"/>
      </a:dk2>
      <a:lt2>
        <a:srgbClr val="F7F7F7"/>
      </a:lt2>
      <a:accent1>
        <a:srgbClr val="EBA000"/>
      </a:accent1>
      <a:accent2>
        <a:srgbClr val="00BAC8"/>
      </a:accent2>
      <a:accent3>
        <a:srgbClr val="E64823"/>
      </a:accent3>
      <a:accent4>
        <a:srgbClr val="4D5AFF"/>
      </a:accent4>
      <a:accent5>
        <a:srgbClr val="FE5D21"/>
      </a:accent5>
      <a:accent6>
        <a:srgbClr val="00C777"/>
      </a:accent6>
      <a:hlink>
        <a:srgbClr val="2998E3"/>
      </a:hlink>
      <a:folHlink>
        <a:srgbClr val="939393"/>
      </a:folHlink>
    </a:clrScheme>
    <a:fontScheme name="Gestalt">
      <a:majorFont>
        <a:latin typeface="Bierstadt"/>
        <a:ea typeface=""/>
        <a:cs typeface=""/>
      </a:majorFont>
      <a:minorFont>
        <a:latin typeface="Bierstad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GestaltVTI" id="{4F87C71D-53D1-4B71-BF97-FD0EA4B25665}" vid="{A110AFC4-8D8A-4C02-8885-7BA370B379B5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2C109D4D1E5AB4A8CF698736E38A1C0" ma:contentTypeVersion="18" ma:contentTypeDescription="Create a new document." ma:contentTypeScope="" ma:versionID="e3d7fc5bce78f1b13dd0e1e1915d35ec">
  <xsd:schema xmlns:xsd="http://www.w3.org/2001/XMLSchema" xmlns:xs="http://www.w3.org/2001/XMLSchema" xmlns:p="http://schemas.microsoft.com/office/2006/metadata/properties" xmlns:ns3="2de1a304-02fa-48f6-b363-3487439ee903" xmlns:ns4="613614e3-7142-4314-b1cf-087cb852267e" targetNamespace="http://schemas.microsoft.com/office/2006/metadata/properties" ma:root="true" ma:fieldsID="8d3f952d5b42588cddeed0e69b38ce5a" ns3:_="" ns4:_="">
    <xsd:import namespace="2de1a304-02fa-48f6-b363-3487439ee903"/>
    <xsd:import namespace="613614e3-7142-4314-b1cf-087cb852267e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LengthInSecond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Location" minOccurs="0"/>
                <xsd:element ref="ns3:_activity" minOccurs="0"/>
                <xsd:element ref="ns3:MediaServiceObjectDetectorVersions" minOccurs="0"/>
                <xsd:element ref="ns3:MediaServiceSystemTag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de1a304-02fa-48f6-b363-3487439ee90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7" nillable="true" ma:displayName="Tags" ma:internalName="MediaServiceAutoTags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ystemTags" ma:index="24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13614e3-7142-4314-b1cf-087cb852267e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2de1a304-02fa-48f6-b363-3487439ee903" xsi:nil="true"/>
  </documentManagement>
</p:properties>
</file>

<file path=customXml/itemProps1.xml><?xml version="1.0" encoding="utf-8"?>
<ds:datastoreItem xmlns:ds="http://schemas.openxmlformats.org/officeDocument/2006/customXml" ds:itemID="{827B04DE-FB77-446E-84F0-5EF93C1E693D}">
  <ds:schemaRefs>
    <ds:schemaRef ds:uri="2de1a304-02fa-48f6-b363-3487439ee903"/>
    <ds:schemaRef ds:uri="613614e3-7142-4314-b1cf-087cb852267e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7759EFED-1995-4F9B-A6F8-0D3D48A3481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4F7CC9F-9B64-494C-8BF2-3013FE8B9B4E}">
  <ds:schemaRefs>
    <ds:schemaRef ds:uri="2de1a304-02fa-48f6-b363-3487439ee903"/>
    <ds:schemaRef ds:uri="613614e3-7142-4314-b1cf-087cb852267e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10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GestaltVTI</vt:lpstr>
      <vt:lpstr>Red Traxx Warriors </vt:lpstr>
      <vt:lpstr>Assembly Skeleton Parametrics/Organization</vt:lpstr>
      <vt:lpstr>Team Car Shell &amp; Other Wireframe Modeling</vt:lpstr>
      <vt:lpstr>Linked Parametrics, Ind. Solid &amp; Surface Modeling</vt:lpstr>
      <vt:lpstr>Data Exchange/Re-parameterization</vt:lpstr>
      <vt:lpstr>Team Collaboration</vt:lpstr>
      <vt:lpstr>Progress Made for Design Review 1</vt:lpstr>
      <vt:lpstr>Looking Towards Design Review 2</vt:lpstr>
      <vt:lpstr>Looking Towards Design Review 3</vt:lpstr>
      <vt:lpstr>Looking Towards Final Design Review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Cadamore, Dawson</dc:creator>
  <cp:revision>1</cp:revision>
  <dcterms:created xsi:type="dcterms:W3CDTF">2025-04-06T20:00:27Z</dcterms:created>
  <dcterms:modified xsi:type="dcterms:W3CDTF">2025-04-06T21:56:13Z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0x010100A2C109D4D1E5AB4A8CF698736E38A1C0</vt:lpwstr>
  </property>
  <property fmtid="{D5CDD505-2E9C-101B-9397-08002B2CF9AE}" pid="3" name="MSIP_Label_f7606f69-b0ae-4874-be30-7d43a3c7be10_Enabled">
    <vt:lpwstr>true</vt:lpwstr>
  </property>
  <property fmtid="{D5CDD505-2E9C-101B-9397-08002B2CF9AE}" pid="4" name="MSIP_Label_f7606f69-b0ae-4874-be30-7d43a3c7be10_SetDate">
    <vt:lpwstr>2025-04-06T20:33:09Z</vt:lpwstr>
  </property>
  <property fmtid="{D5CDD505-2E9C-101B-9397-08002B2CF9AE}" pid="5" name="MSIP_Label_f7606f69-b0ae-4874-be30-7d43a3c7be10_Method">
    <vt:lpwstr>Standard</vt:lpwstr>
  </property>
  <property fmtid="{D5CDD505-2E9C-101B-9397-08002B2CF9AE}" pid="6" name="MSIP_Label_f7606f69-b0ae-4874-be30-7d43a3c7be10_Name">
    <vt:lpwstr>defa4170-0d19-0005-0001-bc88714345d2</vt:lpwstr>
  </property>
  <property fmtid="{D5CDD505-2E9C-101B-9397-08002B2CF9AE}" pid="7" name="MSIP_Label_f7606f69-b0ae-4874-be30-7d43a3c7be10_SiteId">
    <vt:lpwstr>4130bd39-7c53-419c-b1e5-8758d6d63f21</vt:lpwstr>
  </property>
  <property fmtid="{D5CDD505-2E9C-101B-9397-08002B2CF9AE}" pid="8" name="MSIP_Label_f7606f69-b0ae-4874-be30-7d43a3c7be10_ActionId">
    <vt:lpwstr>55c9d19e-95ba-4088-84de-3ed61fcbb5b3</vt:lpwstr>
  </property>
  <property fmtid="{D5CDD505-2E9C-101B-9397-08002B2CF9AE}" pid="9" name="MSIP_Label_f7606f69-b0ae-4874-be30-7d43a3c7be10_ContentBits">
    <vt:lpwstr>0</vt:lpwstr>
  </property>
  <property fmtid="{D5CDD505-2E9C-101B-9397-08002B2CF9AE}" pid="10" name="MSIP_Label_f7606f69-b0ae-4874-be30-7d43a3c7be10_Tag">
    <vt:lpwstr>10, 3, 0, 2</vt:lpwstr>
  </property>
</Properties>
</file>